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792"/>
  </p:normalViewPr>
  <p:slideViewPr>
    <p:cSldViewPr snapToGrid="0" snapToObjects="1">
      <p:cViewPr varScale="1">
        <p:scale>
          <a:sx n="55" d="100"/>
          <a:sy n="55" d="100"/>
        </p:scale>
        <p:origin x="666" y="114"/>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30.03.2022</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Windows Kullanıcısı</cp:lastModifiedBy>
  <cp:revision>255</cp:revision>
  <dcterms:created xsi:type="dcterms:W3CDTF">2021-08-21T08:47:56Z</dcterms:created>
  <dcterms:modified xsi:type="dcterms:W3CDTF">2022-03-30T08:31:53Z</dcterms:modified>
</cp:coreProperties>
</file>